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4" name="Shape 15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You don’t need to be an expert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Inspire, reflect, learn …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7" name="Shape 1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Hobbies, 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63142" y="215288"/>
            <a:ext cx="13285422" cy="13285423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The Almond milk dilemma"/>
          <p:cNvSpPr txBox="1"/>
          <p:nvPr>
            <p:ph type="title"/>
          </p:nvPr>
        </p:nvSpPr>
        <p:spPr>
          <a:xfrm>
            <a:off x="713808" y="5464450"/>
            <a:ext cx="21971002" cy="1433165"/>
          </a:xfrm>
          <a:prstGeom prst="rect">
            <a:avLst/>
          </a:prstGeom>
        </p:spPr>
        <p:txBody>
          <a:bodyPr/>
          <a:lstStyle>
            <a:lvl1pPr defTabSz="2121354">
              <a:defRPr spc="-200" sz="8700"/>
            </a:lvl1pPr>
          </a:lstStyle>
          <a:p>
            <a:pPr/>
            <a:r>
              <a:t>The Almond milk dilemma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0" b="14390"/>
          <a:stretch>
            <a:fillRect/>
          </a:stretch>
        </p:blipFill>
        <p:spPr>
          <a:xfrm>
            <a:off x="-96649" y="-1"/>
            <a:ext cx="24577298" cy="13716003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Rectangle"/>
          <p:cNvSpPr/>
          <p:nvPr/>
        </p:nvSpPr>
        <p:spPr>
          <a:xfrm>
            <a:off x="-42051" y="-104255"/>
            <a:ext cx="24468102" cy="13924510"/>
          </a:xfrm>
          <a:prstGeom prst="rect">
            <a:avLst/>
          </a:prstGeom>
          <a:solidFill>
            <a:srgbClr val="000000">
              <a:alpha val="5972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8" name="Think about the payload"/>
          <p:cNvSpPr txBox="1"/>
          <p:nvPr>
            <p:ph type="title"/>
          </p:nvPr>
        </p:nvSpPr>
        <p:spPr>
          <a:xfrm>
            <a:off x="4113377" y="5464450"/>
            <a:ext cx="21971002" cy="2431250"/>
          </a:xfrm>
          <a:prstGeom prst="rect">
            <a:avLst/>
          </a:prstGeom>
        </p:spPr>
        <p:txBody>
          <a:bodyPr/>
          <a:lstStyle>
            <a:lvl1pPr>
              <a:defRPr spc="-200" sz="10000">
                <a:solidFill>
                  <a:srgbClr val="FFFFFF"/>
                </a:solidFill>
              </a:defRPr>
            </a:lvl1pPr>
          </a:lstStyle>
          <a:p>
            <a:pPr/>
            <a:r>
              <a:t>Think about the payload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t the end of my presentation…"/>
          <p:cNvSpPr txBox="1"/>
          <p:nvPr>
            <p:ph type="title"/>
          </p:nvPr>
        </p:nvSpPr>
        <p:spPr>
          <a:xfrm>
            <a:off x="1953728" y="4374993"/>
            <a:ext cx="20476544" cy="4966014"/>
          </a:xfrm>
          <a:prstGeom prst="rect">
            <a:avLst/>
          </a:prstGeom>
        </p:spPr>
        <p:txBody>
          <a:bodyPr/>
          <a:lstStyle/>
          <a:p>
            <a:pPr>
              <a:defRPr spc="-300" sz="10500"/>
            </a:pPr>
            <a:r>
              <a:t>At the end of my presentation</a:t>
            </a:r>
            <a:endParaRPr spc="-208"/>
          </a:p>
          <a:p>
            <a:pPr>
              <a:defRPr spc="-300" sz="10500"/>
            </a:pPr>
            <a:r>
              <a:t>my audience will _____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1202"/>
            <a:ext cx="24384000" cy="13713595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Where my passion meets my expertise"/>
          <p:cNvSpPr txBox="1"/>
          <p:nvPr>
            <p:ph type="title"/>
          </p:nvPr>
        </p:nvSpPr>
        <p:spPr>
          <a:xfrm>
            <a:off x="889104" y="2852750"/>
            <a:ext cx="23882874" cy="3879492"/>
          </a:xfrm>
          <a:prstGeom prst="rect">
            <a:avLst/>
          </a:prstGeom>
        </p:spPr>
        <p:txBody>
          <a:bodyPr/>
          <a:lstStyle>
            <a:lvl1pPr>
              <a:defRPr spc="-200" sz="10000">
                <a:solidFill>
                  <a:srgbClr val="FFFFFF"/>
                </a:solidFill>
              </a:defRPr>
            </a:lvl1pPr>
          </a:lstStyle>
          <a:p>
            <a:pPr/>
            <a:r>
              <a:t>Where my passion meets my expertise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roup"/>
          <p:cNvGrpSpPr/>
          <p:nvPr/>
        </p:nvGrpSpPr>
        <p:grpSpPr>
          <a:xfrm>
            <a:off x="5909913" y="1190588"/>
            <a:ext cx="12564174" cy="11334825"/>
            <a:chOff x="0" y="0"/>
            <a:chExt cx="12564173" cy="11334824"/>
          </a:xfrm>
        </p:grpSpPr>
        <p:sp>
          <p:nvSpPr>
            <p:cNvPr id="169" name="Line"/>
            <p:cNvSpPr/>
            <p:nvPr/>
          </p:nvSpPr>
          <p:spPr>
            <a:xfrm flipV="1">
              <a:off x="6282085" y="-1"/>
              <a:ext cx="2" cy="11334825"/>
            </a:xfrm>
            <a:prstGeom prst="line">
              <a:avLst/>
            </a:prstGeom>
            <a:noFill/>
            <a:ln w="1270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sp>
          <p:nvSpPr>
            <p:cNvPr id="170" name="Line"/>
            <p:cNvSpPr/>
            <p:nvPr/>
          </p:nvSpPr>
          <p:spPr>
            <a:xfrm>
              <a:off x="-1" y="5667410"/>
              <a:ext cx="12564174" cy="2"/>
            </a:xfrm>
            <a:prstGeom prst="line">
              <a:avLst/>
            </a:prstGeom>
            <a:noFill/>
            <a:ln w="1270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sp>
        <p:nvSpPr>
          <p:cNvPr id="172" name="What I like to do out side work"/>
          <p:cNvSpPr txBox="1"/>
          <p:nvPr/>
        </p:nvSpPr>
        <p:spPr>
          <a:xfrm>
            <a:off x="14346789" y="2165098"/>
            <a:ext cx="11476484" cy="3088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0"/>
            </a:lvl1pPr>
          </a:lstStyle>
          <a:p>
            <a:pPr/>
            <a:r>
              <a:t>What I like to do out side work</a:t>
            </a:r>
          </a:p>
        </p:txBody>
      </p:sp>
      <p:sp>
        <p:nvSpPr>
          <p:cNvPr id="173" name="What is Trending"/>
          <p:cNvSpPr txBox="1"/>
          <p:nvPr/>
        </p:nvSpPr>
        <p:spPr>
          <a:xfrm>
            <a:off x="932385" y="2920749"/>
            <a:ext cx="9571991" cy="157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What is Trending</a:t>
            </a:r>
          </a:p>
        </p:txBody>
      </p:sp>
      <p:sp>
        <p:nvSpPr>
          <p:cNvPr id="174" name="My personal life"/>
          <p:cNvSpPr txBox="1"/>
          <p:nvPr/>
        </p:nvSpPr>
        <p:spPr>
          <a:xfrm>
            <a:off x="1180669" y="9033950"/>
            <a:ext cx="9075421" cy="15773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My personal life</a:t>
            </a:r>
          </a:p>
        </p:txBody>
      </p:sp>
      <p:sp>
        <p:nvSpPr>
          <p:cNvPr id="175" name="What the audience will remember"/>
          <p:cNvSpPr txBox="1"/>
          <p:nvPr/>
        </p:nvSpPr>
        <p:spPr>
          <a:xfrm>
            <a:off x="15068580" y="7522650"/>
            <a:ext cx="10032904" cy="4599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0"/>
            </a:lvl1pPr>
          </a:lstStyle>
          <a:p>
            <a:pPr/>
            <a:r>
              <a:t>What the audience will remember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